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315" r:id="rId4"/>
    <p:sldId id="267" r:id="rId5"/>
    <p:sldId id="318" r:id="rId6"/>
    <p:sldId id="320" r:id="rId7"/>
    <p:sldId id="260" r:id="rId8"/>
    <p:sldId id="317" r:id="rId9"/>
    <p:sldId id="322" r:id="rId10"/>
    <p:sldId id="319" r:id="rId11"/>
    <p:sldId id="321" r:id="rId12"/>
    <p:sldId id="323" r:id="rId13"/>
    <p:sldId id="325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92" autoAdjust="0"/>
    <p:restoredTop sz="94660"/>
  </p:normalViewPr>
  <p:slideViewPr>
    <p:cSldViewPr>
      <p:cViewPr varScale="1">
        <p:scale>
          <a:sx n="86" d="100"/>
          <a:sy n="86" d="100"/>
        </p:scale>
        <p:origin x="1522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/>
              <a:t>마스터 부제목 스타일 편집</a:t>
            </a:r>
            <a:endParaRPr kumimoji="0" lang="en-US"/>
          </a:p>
        </p:txBody>
      </p:sp>
      <p:sp>
        <p:nvSpPr>
          <p:cNvPr id="28" name="날짜 개체 틀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FAE9C1AC-2F52-4B9C-84B4-06F3871BE8BA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직사각형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2" name="직사각형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4" name="직사각형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9" name="직사각형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1" name="직선 연결선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8" name="직선 연결선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0" name="직선 연결선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6" name="직선 연결선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5" name="직선 연결선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2" name="직선 연결선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7" name="직사각형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1" name="타원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3" name="타원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4" name="타원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6" name="타원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59218B8B-6E70-49A4-A13C-6ECD2A908DA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9C1AC-2F52-4B9C-84B4-06F3871BE8BA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18B8B-6E70-49A4-A13C-6ECD2A908DA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9C1AC-2F52-4B9C-84B4-06F3871BE8BA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18B8B-6E70-49A4-A13C-6ECD2A908DA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FAE9C1AC-2F52-4B9C-84B4-06F3871BE8BA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59218B8B-6E70-49A4-A13C-6ECD2A908DA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바닥글 개체 틀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FAE9C1AC-2F52-4B9C-84B4-06F3871BE8BA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직사각형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0" name="직사각형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1" name="직사각형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2" name="직사각형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3" name="직선 연결선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4" name="직선 연결선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5" name="직선 연결선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6" name="직선 연결선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7" name="직선 연결선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8" name="직사각형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9" name="타원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0" name="타원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1" name="타원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2" name="타원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3" name="타원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6" name="직선 연결선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59218B8B-6E70-49A4-A13C-6ECD2A908DA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9C1AC-2F52-4B9C-84B4-06F3871BE8BA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18B8B-6E70-49A4-A13C-6ECD2A908DA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9C1AC-2F52-4B9C-84B4-06F3871BE8BA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18B8B-6E70-49A4-A13C-6ECD2A908DA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4" name="텍스트 개체 틀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FAE9C1AC-2F52-4B9C-84B4-06F3871BE8BA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59218B8B-6E70-49A4-A13C-6ECD2A908DA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9C1AC-2F52-4B9C-84B4-06F3871BE8BA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18B8B-6E70-49A4-A13C-6ECD2A908DA9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선 연결선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8" name="직선 연결선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9" name="직선 연결선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1" name="직선 연결선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2" name="직사각형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3" name="직선 연결선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8" name="내용 개체 틀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21" name="날짜 개체 틀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FAE9C1AC-2F52-4B9C-84B4-06F3871BE8BA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59218B8B-6E70-49A4-A13C-6ECD2A908DA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3" name="바닥글 개체 틀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선 연결선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>
                <a:latin typeface="맑은 고딕 Semilight" panose="020B0502040204020203" pitchFamily="50" charset="-127"/>
                <a:ea typeface="맑은 고딕 Semilight" panose="020B0502040204020203" pitchFamily="50" charset="-127"/>
              </a:defRPr>
            </a:lvl1pPr>
          </a:lstStyle>
          <a:p>
            <a:pPr algn="ctr" eaLnBrk="1" latinLnBrk="0" hangingPunct="1">
              <a:buFontTx/>
              <a:buNone/>
            </a:pPr>
            <a:r>
              <a:rPr kumimoji="0" lang="ko-KR" altLang="en-US" dirty="0"/>
              <a:t>그림을 추가하려면 아이콘을 클릭하십시오</a:t>
            </a:r>
            <a:endParaRPr kumimoji="0"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0" name="직선 연결선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1" name="직사각형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2" name="직선 연결선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9" name="직선 연결선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0" name="직선 연결선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7" name="날짜 개체 틀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FAE9C1AC-2F52-4B9C-84B4-06F3871BE8BA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59218B8B-6E70-49A4-A13C-6ECD2A908DA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선 연결선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</a:defRPr>
            </a:lvl1pPr>
          </a:lstStyle>
          <a:p>
            <a:fld id="{FAE9C1AC-2F52-4B9C-84B4-06F3871BE8BA}" type="datetimeFigureOut">
              <a:rPr lang="ko-KR" altLang="en-US" smtClean="0"/>
              <a:pPr/>
              <a:t>2022-11-03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직선 연결선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9" name="직선 연결선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0" name="직사각형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1" name="직선 연결선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맑은 고딕 Semilight" panose="020B0502040204020203" pitchFamily="50" charset="-127"/>
            </a:endParaRPr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</a:defRPr>
            </a:lvl1pPr>
          </a:lstStyle>
          <a:p>
            <a:fld id="{59218B8B-6E70-49A4-A13C-6ECD2A908DA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1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맑은 고딕 Semilight" panose="020B0502040204020203" pitchFamily="50" charset="-127"/>
          <a:ea typeface="맑은 고딕 Semilight" panose="020B0502040204020203" pitchFamily="50" charset="-127"/>
          <a:cs typeface="+mj-cs"/>
        </a:defRPr>
      </a:lvl1pPr>
    </p:titleStyle>
    <p:bodyStyle>
      <a:lvl1pPr marL="274320" indent="-274320" algn="l" rtl="0" eaLnBrk="1" latinLnBrk="1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맑은 고딕 Semilight" panose="020B0502040204020203" pitchFamily="50" charset="-127"/>
          <a:ea typeface="맑은 고딕 Semilight" panose="020B0502040204020203" pitchFamily="50" charset="-127"/>
          <a:cs typeface="+mn-cs"/>
        </a:defRPr>
      </a:lvl1pPr>
      <a:lvl2pPr marL="640080" indent="-274320" algn="l" rtl="0" eaLnBrk="1" latinLnBrk="1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맑은 고딕 Semilight" panose="020B0502040204020203" pitchFamily="50" charset="-127"/>
          <a:ea typeface="맑은 고딕 Semilight" panose="020B0502040204020203" pitchFamily="50" charset="-127"/>
          <a:cs typeface="+mn-cs"/>
        </a:defRPr>
      </a:lvl2pPr>
      <a:lvl3pPr marL="914400" indent="-182880" algn="l" rtl="0" eaLnBrk="1" latinLnBrk="1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맑은 고딕 Semilight" panose="020B0502040204020203" pitchFamily="50" charset="-127"/>
          <a:ea typeface="맑은 고딕 Semilight" panose="020B0502040204020203" pitchFamily="50" charset="-127"/>
          <a:cs typeface="+mn-cs"/>
        </a:defRPr>
      </a:lvl3pPr>
      <a:lvl4pPr marL="1188720" indent="-182880" algn="l" rtl="0" eaLnBrk="1" latinLnBrk="1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맑은 고딕 Semilight" panose="020B0502040204020203" pitchFamily="50" charset="-127"/>
          <a:ea typeface="맑은 고딕 Semilight" panose="020B0502040204020203" pitchFamily="50" charset="-127"/>
          <a:cs typeface="+mn-cs"/>
        </a:defRPr>
      </a:lvl4pPr>
      <a:lvl5pPr marL="1463040" indent="-182880" algn="l" rtl="0" eaLnBrk="1" latinLnBrk="1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맑은 고딕 Semilight" panose="020B0502040204020203" pitchFamily="50" charset="-127"/>
          <a:ea typeface="맑은 고딕 Semilight" panose="020B0502040204020203" pitchFamily="50" charset="-127"/>
          <a:cs typeface="+mn-cs"/>
        </a:defRPr>
      </a:lvl5pPr>
      <a:lvl6pPr marL="1737360" indent="-182880" algn="l" rtl="0" eaLnBrk="1" latinLnBrk="1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1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1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1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5400" dirty="0" err="1"/>
              <a:t>펄어비스</a:t>
            </a:r>
            <a:r>
              <a:rPr lang="ko-KR" altLang="en-US" sz="5400" dirty="0"/>
              <a:t> </a:t>
            </a:r>
            <a:r>
              <a:rPr lang="en-US" altLang="ko-KR" sz="5400" dirty="0"/>
              <a:t>2</a:t>
            </a:r>
            <a:r>
              <a:rPr lang="ko-KR" altLang="en-US" sz="5400" dirty="0"/>
              <a:t>주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2019102114 </a:t>
            </a:r>
            <a:r>
              <a:rPr lang="ko-KR" altLang="en-US" dirty="0" err="1"/>
              <a:t>이륜하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1858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간단한 객체 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UI 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만들기</a:t>
            </a:r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957B7AE-5B7F-640C-F535-B401C4F84D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0" t="22001" r="31101" b="23401"/>
          <a:stretch/>
        </p:blipFill>
        <p:spPr>
          <a:xfrm>
            <a:off x="1835696" y="2420888"/>
            <a:ext cx="5118107" cy="35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751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간단한 객체 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UI 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만들기</a:t>
            </a:r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71D6BFF-977A-9088-BEDF-A53E5F78B0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38" t="19201" r="11413" b="23400"/>
          <a:stretch/>
        </p:blipFill>
        <p:spPr>
          <a:xfrm>
            <a:off x="611560" y="3704186"/>
            <a:ext cx="6624736" cy="295232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2639EC8-5403-D236-B549-0CF03A4B1B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 t="30400" r="24801" b="26201"/>
          <a:stretch/>
        </p:blipFill>
        <p:spPr>
          <a:xfrm>
            <a:off x="3306939" y="2482950"/>
            <a:ext cx="5657056" cy="2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903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게임화면에서 객체들 숫자 보이게 하기 </a:t>
            </a:r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sz="2000" dirty="0">
              <a:cs typeface="맑은 고딕 Semilight" panose="020B0502040204020203" pitchFamily="50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700" dirty="0">
                <a:cs typeface="맑은 고딕 Semilight" panose="020B0502040204020203" pitchFamily="50" charset="-127"/>
              </a:rPr>
              <a:t>실시간으로 </a:t>
            </a:r>
            <a:r>
              <a:rPr lang="en-US" altLang="ko-KR" sz="1700" dirty="0">
                <a:cs typeface="맑은 고딕 Semilight" panose="020B0502040204020203" pitchFamily="50" charset="-127"/>
              </a:rPr>
              <a:t>entity </a:t>
            </a:r>
            <a:r>
              <a:rPr lang="ko-KR" altLang="en-US" sz="1700" dirty="0">
                <a:cs typeface="맑은 고딕 Semilight" panose="020B0502040204020203" pitchFamily="50" charset="-127"/>
              </a:rPr>
              <a:t>종류를 업데이트하고자 함</a:t>
            </a:r>
            <a:endParaRPr lang="en-US" altLang="ko-KR" sz="1700" dirty="0">
              <a:cs typeface="맑은 고딕 Semilight" panose="020B0502040204020203" pitchFamily="50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700" dirty="0" err="1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ListView</a:t>
            </a:r>
            <a:r>
              <a:rPr lang="ko-KR" altLang="en-US" sz="1700" dirty="0">
                <a:cs typeface="맑은 고딕 Semilight" panose="020B0502040204020203" pitchFamily="50" charset="-127"/>
              </a:rPr>
              <a:t>에서 </a:t>
            </a:r>
            <a:r>
              <a:rPr lang="en-US" altLang="ko-KR" sz="1700" dirty="0">
                <a:cs typeface="맑은 고딕 Semilight" panose="020B0502040204020203" pitchFamily="50" charset="-127"/>
              </a:rPr>
              <a:t>UI </a:t>
            </a:r>
            <a:r>
              <a:rPr lang="ko-KR" altLang="en-US" sz="1700" dirty="0">
                <a:cs typeface="맑은 고딕 Semilight" panose="020B0502040204020203" pitchFamily="50" charset="-127"/>
              </a:rPr>
              <a:t>바인딩이 잘 안되었음</a:t>
            </a:r>
            <a:r>
              <a:rPr lang="en-US" altLang="ko-KR" sz="1700" dirty="0">
                <a:cs typeface="맑은 고딕 Semilight" panose="020B0502040204020203" pitchFamily="50" charset="-127"/>
              </a:rPr>
              <a:t>..</a:t>
            </a:r>
          </a:p>
          <a:p>
            <a:endParaRPr lang="ko-KR" altLang="en-US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447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목표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월요일</a:t>
            </a:r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en-US" altLang="ko-KR" sz="2000" dirty="0">
                <a:cs typeface="맑은 고딕 Semilight" panose="020B0502040204020203" pitchFamily="50" charset="-127"/>
              </a:rPr>
              <a:t>Mating</a:t>
            </a:r>
            <a:r>
              <a:rPr lang="ko-KR" altLang="en-US" sz="2000" dirty="0">
                <a:cs typeface="맑은 고딕 Semilight" panose="020B0502040204020203" pitchFamily="50" charset="-127"/>
              </a:rPr>
              <a:t>과 </a:t>
            </a:r>
            <a:r>
              <a:rPr lang="en-US" altLang="ko-KR" sz="2000" dirty="0">
                <a:cs typeface="맑은 고딕 Semilight" panose="020B0502040204020203" pitchFamily="50" charset="-127"/>
              </a:rPr>
              <a:t>fleeing </a:t>
            </a:r>
            <a:r>
              <a:rPr lang="ko-KR" altLang="en-US" sz="2000" dirty="0">
                <a:cs typeface="맑은 고딕 Semilight" panose="020B0502040204020203" pitchFamily="50" charset="-127"/>
              </a:rPr>
              <a:t>구현</a:t>
            </a:r>
            <a:endParaRPr lang="en-US" altLang="ko-KR" sz="2000" dirty="0">
              <a:cs typeface="맑은 고딕 Semilight" panose="020B0502040204020203" pitchFamily="50" charset="-127"/>
            </a:endParaRPr>
          </a:p>
          <a:p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게임화면에서 객체들 숫자 보이게 하기</a:t>
            </a:r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en-US" altLang="ko-KR" sz="2000" dirty="0">
                <a:cs typeface="맑은 고딕 Semilight" panose="020B0502040204020203" pitchFamily="50" charset="-127"/>
              </a:rPr>
              <a:t>Eating</a:t>
            </a:r>
            <a:r>
              <a:rPr lang="ko-KR" altLang="en-US" sz="2000" dirty="0">
                <a:cs typeface="맑은 고딕 Semilight" panose="020B0502040204020203" pitchFamily="50" charset="-127"/>
              </a:rPr>
              <a:t>에서 </a:t>
            </a:r>
            <a:r>
              <a:rPr lang="en-US" altLang="ko-KR" sz="2000" dirty="0">
                <a:cs typeface="맑은 고딕 Semilight" panose="020B0502040204020203" pitchFamily="50" charset="-127"/>
              </a:rPr>
              <a:t>hunger </a:t>
            </a:r>
            <a:r>
              <a:rPr lang="ko-KR" altLang="en-US" sz="2000" dirty="0">
                <a:cs typeface="맑은 고딕 Semilight" panose="020B0502040204020203" pitchFamily="50" charset="-127"/>
              </a:rPr>
              <a:t>천천히 늘어나게 하기</a:t>
            </a:r>
            <a:endParaRPr lang="en-US" altLang="ko-KR" sz="2000" dirty="0">
              <a:cs typeface="맑은 고딕 Semilight" panose="020B0502040204020203" pitchFamily="50" charset="-127"/>
            </a:endParaRPr>
          </a:p>
          <a:p>
            <a:r>
              <a:rPr lang="ko-KR" altLang="en-US" sz="2000">
                <a:cs typeface="맑은 고딕 Semilight" panose="020B0502040204020203" pitchFamily="50" charset="-127"/>
              </a:rPr>
              <a:t>객체들에 애니메이션 넣기</a:t>
            </a:r>
            <a:endParaRPr lang="en-US" altLang="ko-KR" sz="2000" dirty="0">
              <a:cs typeface="맑은 고딕 Semilight" panose="020B0502040204020203" pitchFamily="50" charset="-127"/>
            </a:endParaRPr>
          </a:p>
          <a:p>
            <a:pPr marL="0" indent="0">
              <a:buNone/>
            </a:pPr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ko-KR" altLang="en-US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2" name="Picture 2" descr="C:\Users\Rune\Pictures\Screenshots\스크린샷(10).png">
            <a:extLst>
              <a:ext uri="{FF2B5EF4-FFF2-40B4-BE49-F238E27FC236}">
                <a16:creationId xmlns:a16="http://schemas.microsoft.com/office/drawing/2014/main" id="{395B5368-E2E6-DA24-552A-7517CC4661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59" t="18434" r="21944" b="10430"/>
          <a:stretch/>
        </p:blipFill>
        <p:spPr bwMode="auto">
          <a:xfrm>
            <a:off x="5148064" y="3140968"/>
            <a:ext cx="3892540" cy="3605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5415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ko-KR" altLang="en-US" sz="4800" dirty="0"/>
              <a:t>목차</a:t>
            </a:r>
            <a:endParaRPr lang="en-US" altLang="ko-KR" sz="4800" dirty="0"/>
          </a:p>
          <a:p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구현</a:t>
            </a:r>
            <a:endParaRPr lang="en-US" altLang="ko-KR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dirty="0"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목표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877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072203"/>
            <a:ext cx="7543800" cy="780130"/>
          </a:xfrm>
        </p:spPr>
        <p:txBody>
          <a:bodyPr>
            <a:normAutofit/>
          </a:bodyPr>
          <a:lstStyle/>
          <a:p>
            <a:r>
              <a:rPr lang="ko-KR" altLang="en-US" dirty="0"/>
              <a:t>구현</a:t>
            </a:r>
            <a:endParaRPr lang="ko-KR" altLang="en-US" sz="27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939739"/>
            <a:ext cx="7543800" cy="3319332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cs typeface="맑은 고딕 Semilight" panose="020B0502040204020203" pitchFamily="50" charset="-127"/>
              </a:rPr>
              <a:t>목표</a:t>
            </a:r>
            <a:r>
              <a:rPr lang="en-US" altLang="ko-KR" dirty="0">
                <a:cs typeface="맑은 고딕 Semilight" panose="020B0502040204020203" pitchFamily="50" charset="-127"/>
              </a:rPr>
              <a:t>(</a:t>
            </a:r>
            <a:r>
              <a:rPr lang="ko-KR" altLang="en-US" dirty="0">
                <a:cs typeface="맑은 고딕 Semilight" panose="020B0502040204020203" pitchFamily="50" charset="-127"/>
              </a:rPr>
              <a:t>목요일</a:t>
            </a:r>
            <a:r>
              <a:rPr lang="en-US" altLang="ko-KR" dirty="0">
                <a:cs typeface="맑은 고딕 Semilight" panose="020B0502040204020203" pitchFamily="50" charset="-127"/>
              </a:rPr>
              <a:t>)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cs typeface="맑은 고딕 Semilight" panose="020B0502040204020203" pitchFamily="50" charset="-127"/>
              </a:rPr>
              <a:t>식물</a:t>
            </a:r>
            <a:r>
              <a:rPr lang="en-US" altLang="ko-KR" dirty="0">
                <a:cs typeface="맑은 고딕 Semilight" panose="020B0502040204020203" pitchFamily="50" charset="-127"/>
              </a:rPr>
              <a:t>-</a:t>
            </a:r>
            <a:r>
              <a:rPr lang="ko-KR" altLang="en-US" dirty="0">
                <a:cs typeface="맑은 고딕 Semilight" panose="020B0502040204020203" pitchFamily="50" charset="-127"/>
              </a:rPr>
              <a:t>피식자</a:t>
            </a:r>
            <a:r>
              <a:rPr lang="en-US" altLang="ko-KR" dirty="0">
                <a:cs typeface="맑은 고딕 Semilight" panose="020B0502040204020203" pitchFamily="50" charset="-127"/>
              </a:rPr>
              <a:t>1-</a:t>
            </a:r>
            <a:r>
              <a:rPr lang="ko-KR" altLang="en-US" dirty="0">
                <a:cs typeface="맑은 고딕 Semilight" panose="020B0502040204020203" pitchFamily="50" charset="-127"/>
              </a:rPr>
              <a:t>포식자</a:t>
            </a:r>
            <a:r>
              <a:rPr lang="en-US" altLang="ko-KR" dirty="0">
                <a:cs typeface="맑은 고딕 Semilight" panose="020B0502040204020203" pitchFamily="50" charset="-127"/>
              </a:rPr>
              <a:t>1 </a:t>
            </a:r>
            <a:r>
              <a:rPr lang="ko-KR" altLang="en-US" dirty="0">
                <a:cs typeface="맑은 고딕 Semilight" panose="020B0502040204020203" pitchFamily="50" charset="-127"/>
              </a:rPr>
              <a:t>관계를 간단하게 만들기</a:t>
            </a:r>
            <a:endParaRPr lang="en-US" altLang="ko-KR" dirty="0">
              <a:cs typeface="맑은 고딕 Semilight" panose="020B0502040204020203" pitchFamily="50" charset="-127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cs typeface="맑은 고딕 Semilight" panose="020B0502040204020203" pitchFamily="50" charset="-127"/>
              </a:rPr>
              <a:t>다음과 같은 간단한 객체 </a:t>
            </a:r>
            <a:r>
              <a:rPr lang="en-US" altLang="ko-KR" dirty="0">
                <a:cs typeface="맑은 고딕 Semilight" panose="020B0502040204020203" pitchFamily="50" charset="-127"/>
              </a:rPr>
              <a:t>UI </a:t>
            </a:r>
            <a:r>
              <a:rPr lang="ko-KR" altLang="en-US" dirty="0">
                <a:cs typeface="맑은 고딕 Semilight" panose="020B0502040204020203" pitchFamily="50" charset="-127"/>
              </a:rPr>
              <a:t>만들기</a:t>
            </a:r>
            <a:endParaRPr lang="en-US" altLang="ko-KR" dirty="0">
              <a:cs typeface="맑은 고딕 Semilight" panose="020B0502040204020203" pitchFamily="50" charset="-127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cs typeface="맑은 고딕 Semilight" panose="020B0502040204020203" pitchFamily="50" charset="-127"/>
              </a:rPr>
              <a:t>게임화면에서 객체들 숫자 보이게 하기 </a:t>
            </a:r>
            <a:endParaRPr lang="en-US" altLang="ko-KR" dirty="0">
              <a:cs typeface="맑은 고딕 Semilight" panose="020B0502040204020203" pitchFamily="50" charset="-127"/>
            </a:endParaRPr>
          </a:p>
          <a:p>
            <a:pPr marL="0" indent="0" latinLnBrk="0">
              <a:buNone/>
            </a:pPr>
            <a:endParaRPr lang="en-US" altLang="ko-KR" dirty="0">
              <a:cs typeface="맑은 고딕 Semilight" panose="020B0502040204020203" pitchFamily="50" charset="-127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26877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목표</a:t>
            </a:r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7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식물</a:t>
            </a:r>
            <a:r>
              <a:rPr lang="en-US" altLang="ko-KR" sz="17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-</a:t>
            </a:r>
            <a:r>
              <a:rPr lang="ko-KR" altLang="en-US" sz="17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피식자</a:t>
            </a:r>
            <a:r>
              <a:rPr lang="en-US" altLang="ko-KR" sz="17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1-</a:t>
            </a:r>
            <a:r>
              <a:rPr lang="ko-KR" altLang="en-US" sz="17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포식자</a:t>
            </a:r>
            <a:r>
              <a:rPr lang="en-US" altLang="ko-KR" sz="17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1 </a:t>
            </a:r>
            <a:r>
              <a:rPr lang="ko-KR" altLang="en-US" sz="17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관계를 간단하게 만들기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7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다음과 같은 간단한 객체 </a:t>
            </a:r>
            <a:r>
              <a:rPr lang="en-US" altLang="ko-KR" sz="17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UI </a:t>
            </a:r>
            <a:r>
              <a:rPr lang="ko-KR" altLang="en-US" sz="17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만들기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7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게임화면에서 객체들 숫자 보이게 하기 </a:t>
            </a:r>
          </a:p>
          <a:p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2" name="Picture 2" descr="C:\Users\Rune\Pictures\Screenshots\스크린샷(11).png">
            <a:extLst>
              <a:ext uri="{FF2B5EF4-FFF2-40B4-BE49-F238E27FC236}">
                <a16:creationId xmlns:a16="http://schemas.microsoft.com/office/drawing/2014/main" id="{8450EEDC-FE72-584D-C9DD-8DE2B58114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7" t="31282" r="15721" b="28847"/>
          <a:stretch/>
        </p:blipFill>
        <p:spPr bwMode="auto">
          <a:xfrm>
            <a:off x="908604" y="3140968"/>
            <a:ext cx="7113599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8687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식물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-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피식자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1-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포식자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1 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관계를 간단하게 만들기</a:t>
            </a:r>
          </a:p>
          <a:p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0799161A-F75C-21CF-5A0D-F3B9F32151C5}"/>
              </a:ext>
            </a:extLst>
          </p:cNvPr>
          <p:cNvSpPr/>
          <p:nvPr/>
        </p:nvSpPr>
        <p:spPr>
          <a:xfrm>
            <a:off x="683568" y="2132856"/>
            <a:ext cx="1872208" cy="11521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맑은 고딕 Semilight" panose="020B0502040204020203" pitchFamily="50" charset="-127"/>
              </a:rPr>
              <a:t>Ecosystem</a:t>
            </a:r>
            <a:r>
              <a:rPr lang="ko-KR" altLang="en-US" dirty="0">
                <a:latin typeface="맑은 고딕 Semilight" panose="020B0502040204020203" pitchFamily="50" charset="-127"/>
              </a:rPr>
              <a:t> </a:t>
            </a:r>
            <a:r>
              <a:rPr lang="en-US" altLang="ko-KR" dirty="0">
                <a:latin typeface="맑은 고딕 Semilight" panose="020B0502040204020203" pitchFamily="50" charset="-127"/>
              </a:rPr>
              <a:t>Controller</a:t>
            </a:r>
          </a:p>
        </p:txBody>
      </p:sp>
      <p:sp>
        <p:nvSpPr>
          <p:cNvPr id="6" name="말풍선: 사각형 5">
            <a:extLst>
              <a:ext uri="{FF2B5EF4-FFF2-40B4-BE49-F238E27FC236}">
                <a16:creationId xmlns:a16="http://schemas.microsoft.com/office/drawing/2014/main" id="{FA3249BA-52FF-1FF5-3960-DA1FDFDADA55}"/>
              </a:ext>
            </a:extLst>
          </p:cNvPr>
          <p:cNvSpPr/>
          <p:nvPr/>
        </p:nvSpPr>
        <p:spPr>
          <a:xfrm>
            <a:off x="2843808" y="2132856"/>
            <a:ext cx="2592288" cy="720080"/>
          </a:xfrm>
          <a:prstGeom prst="wedgeRectCallout">
            <a:avLst>
              <a:gd name="adj1" fmla="val -57819"/>
              <a:gd name="adj2" fmla="val 32911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Entity </a:t>
            </a:r>
            <a:r>
              <a:rPr lang="ko-KR" altLang="en-US" dirty="0">
                <a:solidFill>
                  <a:schemeClr val="tx1"/>
                </a:solidFill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랜덤생성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F37D31A-D372-C388-A494-7A472E83FA1E}"/>
              </a:ext>
            </a:extLst>
          </p:cNvPr>
          <p:cNvSpPr/>
          <p:nvPr/>
        </p:nvSpPr>
        <p:spPr>
          <a:xfrm>
            <a:off x="841662" y="4322478"/>
            <a:ext cx="1224136" cy="676672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Entity</a:t>
            </a:r>
            <a:endParaRPr lang="ko-KR" altLang="en-US" dirty="0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F96D37D2-1645-932B-6C63-623FF9B68B32}"/>
              </a:ext>
            </a:extLst>
          </p:cNvPr>
          <p:cNvSpPr/>
          <p:nvPr/>
        </p:nvSpPr>
        <p:spPr>
          <a:xfrm rot="9508052">
            <a:off x="2161941" y="4247484"/>
            <a:ext cx="936104" cy="216024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555886-1D0D-274F-260A-BD9A1532A70E}"/>
              </a:ext>
            </a:extLst>
          </p:cNvPr>
          <p:cNvSpPr/>
          <p:nvPr/>
        </p:nvSpPr>
        <p:spPr>
          <a:xfrm>
            <a:off x="3136259" y="3767336"/>
            <a:ext cx="1224136" cy="676672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Animal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F6B3A36-CC27-F005-C685-BE821486F341}"/>
              </a:ext>
            </a:extLst>
          </p:cNvPr>
          <p:cNvSpPr/>
          <p:nvPr/>
        </p:nvSpPr>
        <p:spPr>
          <a:xfrm>
            <a:off x="3136259" y="4749336"/>
            <a:ext cx="1224136" cy="676672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Plant</a:t>
            </a:r>
            <a:endParaRPr lang="ko-KR" altLang="en-US" dirty="0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CC775549-9752-A201-7DC2-A07B5DDFB065}"/>
              </a:ext>
            </a:extLst>
          </p:cNvPr>
          <p:cNvSpPr/>
          <p:nvPr/>
        </p:nvSpPr>
        <p:spPr>
          <a:xfrm rot="11340532">
            <a:off x="2157779" y="4807510"/>
            <a:ext cx="936104" cy="216024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3DADA60-9C43-7AB7-714A-09B0CA902063}"/>
              </a:ext>
            </a:extLst>
          </p:cNvPr>
          <p:cNvSpPr/>
          <p:nvPr/>
        </p:nvSpPr>
        <p:spPr>
          <a:xfrm>
            <a:off x="5500940" y="3174989"/>
            <a:ext cx="1224136" cy="676672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rabbit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0A1BA4F-2E5D-B16A-905E-761E41EB09C9}"/>
              </a:ext>
            </a:extLst>
          </p:cNvPr>
          <p:cNvSpPr/>
          <p:nvPr/>
        </p:nvSpPr>
        <p:spPr>
          <a:xfrm>
            <a:off x="5500940" y="4216849"/>
            <a:ext cx="1224136" cy="676672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wolf</a:t>
            </a:r>
            <a:endParaRPr lang="ko-KR" altLang="en-US" dirty="0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6A6B0018-09B7-FC16-716C-EE0326C010B7}"/>
              </a:ext>
            </a:extLst>
          </p:cNvPr>
          <p:cNvSpPr/>
          <p:nvPr/>
        </p:nvSpPr>
        <p:spPr>
          <a:xfrm rot="9508052">
            <a:off x="4403424" y="3677576"/>
            <a:ext cx="936104" cy="216024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6C9FE02F-FFC2-E985-D4B2-66F91881F552}"/>
              </a:ext>
            </a:extLst>
          </p:cNvPr>
          <p:cNvSpPr/>
          <p:nvPr/>
        </p:nvSpPr>
        <p:spPr>
          <a:xfrm rot="11340532">
            <a:off x="4421140" y="4288518"/>
            <a:ext cx="936104" cy="216024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209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식물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-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피식자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1-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포식자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1 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관계를 간단하게 만들기</a:t>
            </a:r>
          </a:p>
          <a:p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/>
              <a:t>각 </a:t>
            </a:r>
            <a:r>
              <a:rPr lang="en-US" altLang="ko-KR" sz="2000" dirty="0"/>
              <a:t>entity</a:t>
            </a:r>
            <a:r>
              <a:rPr lang="ko-KR" altLang="en-US" sz="2000" dirty="0"/>
              <a:t>의 먹이 단계 위치에 따라</a:t>
            </a:r>
            <a:r>
              <a:rPr lang="en-US" altLang="ko-KR" sz="2000" dirty="0"/>
              <a:t> </a:t>
            </a:r>
            <a:br>
              <a:rPr lang="en-US" altLang="ko-KR" sz="2000" dirty="0"/>
            </a:br>
            <a:r>
              <a:rPr lang="en-US" altLang="ko-KR" sz="2000" dirty="0"/>
              <a:t>Level</a:t>
            </a:r>
            <a:r>
              <a:rPr lang="ko-KR" altLang="en-US" sz="2000" dirty="0"/>
              <a:t>로 구별</a:t>
            </a:r>
            <a:endParaRPr lang="en-US" altLang="ko-KR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/>
              <a:t>자신의 </a:t>
            </a:r>
            <a:r>
              <a:rPr lang="en-US" altLang="ko-KR" sz="2000" dirty="0"/>
              <a:t>level-1</a:t>
            </a:r>
            <a:r>
              <a:rPr lang="ko-KR" altLang="en-US" sz="2000" dirty="0"/>
              <a:t>을 탐지하여 먹는 것으로</a:t>
            </a:r>
            <a:br>
              <a:rPr lang="en-US" altLang="ko-KR" sz="2000" dirty="0"/>
            </a:br>
            <a:r>
              <a:rPr lang="ko-KR" altLang="en-US" sz="2000" dirty="0"/>
              <a:t>포식</a:t>
            </a:r>
            <a:r>
              <a:rPr lang="en-US" altLang="ko-KR" sz="2000" dirty="0"/>
              <a:t>-</a:t>
            </a:r>
            <a:r>
              <a:rPr lang="ko-KR" altLang="en-US" sz="2000" dirty="0"/>
              <a:t>피식 관계 구현</a:t>
            </a:r>
            <a:endParaRPr lang="en-US" altLang="ko-KR" sz="2000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/>
              <a:t>초식</a:t>
            </a:r>
            <a:r>
              <a:rPr lang="en-US" altLang="ko-KR" sz="2000" dirty="0"/>
              <a:t>: level 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/>
              <a:t>잡식</a:t>
            </a:r>
            <a:r>
              <a:rPr lang="en-US" altLang="ko-KR" sz="2000" dirty="0"/>
              <a:t>: </a:t>
            </a:r>
            <a:r>
              <a:rPr lang="ko-KR" altLang="en-US" sz="2000" dirty="0"/>
              <a:t>자신보다 낮은 </a:t>
            </a:r>
            <a:r>
              <a:rPr lang="en-US" altLang="ko-KR" sz="2000" dirty="0"/>
              <a:t>level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000" dirty="0"/>
              <a:t>육식</a:t>
            </a:r>
            <a:r>
              <a:rPr lang="en-US" altLang="ko-KR" sz="2000" dirty="0"/>
              <a:t>: </a:t>
            </a:r>
            <a:r>
              <a:rPr lang="ko-KR" altLang="en-US" sz="2000" dirty="0"/>
              <a:t>자신보다 낮은 </a:t>
            </a:r>
            <a:r>
              <a:rPr lang="en-US" altLang="ko-KR" sz="2000" dirty="0"/>
              <a:t>level &amp;&amp; level!=0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F6B3A36-CC27-F005-C685-BE821486F341}"/>
              </a:ext>
            </a:extLst>
          </p:cNvPr>
          <p:cNvSpPr/>
          <p:nvPr/>
        </p:nvSpPr>
        <p:spPr>
          <a:xfrm>
            <a:off x="6300192" y="4967683"/>
            <a:ext cx="1224136" cy="676672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Plant</a:t>
            </a:r>
          </a:p>
          <a:p>
            <a:pPr algn="ctr"/>
            <a:r>
              <a:rPr lang="en-US" altLang="ko-KR" dirty="0"/>
              <a:t>Level 0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3DADA60-9C43-7AB7-714A-09B0CA902063}"/>
              </a:ext>
            </a:extLst>
          </p:cNvPr>
          <p:cNvSpPr/>
          <p:nvPr/>
        </p:nvSpPr>
        <p:spPr>
          <a:xfrm>
            <a:off x="6300192" y="3717032"/>
            <a:ext cx="1224136" cy="676672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Rabbit</a:t>
            </a:r>
          </a:p>
          <a:p>
            <a:pPr algn="ctr"/>
            <a:r>
              <a:rPr lang="en-US" altLang="ko-KR" dirty="0"/>
              <a:t>Level 1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0A1BA4F-2E5D-B16A-905E-761E41EB09C9}"/>
              </a:ext>
            </a:extLst>
          </p:cNvPr>
          <p:cNvSpPr/>
          <p:nvPr/>
        </p:nvSpPr>
        <p:spPr>
          <a:xfrm>
            <a:off x="6308079" y="2519411"/>
            <a:ext cx="1224136" cy="676672"/>
          </a:xfrm>
          <a:prstGeom prst="rect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Wolf</a:t>
            </a:r>
          </a:p>
          <a:p>
            <a:pPr algn="ctr"/>
            <a:r>
              <a:rPr lang="en-US" altLang="ko-KR" dirty="0"/>
              <a:t>Level 2</a:t>
            </a:r>
            <a:endParaRPr lang="ko-KR" altLang="en-US" dirty="0"/>
          </a:p>
        </p:txBody>
      </p:sp>
      <p:sp>
        <p:nvSpPr>
          <p:cNvPr id="21" name="화살표: 왼쪽으로 구부러짐 20">
            <a:extLst>
              <a:ext uri="{FF2B5EF4-FFF2-40B4-BE49-F238E27FC236}">
                <a16:creationId xmlns:a16="http://schemas.microsoft.com/office/drawing/2014/main" id="{E780CF2A-29FE-1312-8E08-41776EC90829}"/>
              </a:ext>
            </a:extLst>
          </p:cNvPr>
          <p:cNvSpPr/>
          <p:nvPr/>
        </p:nvSpPr>
        <p:spPr>
          <a:xfrm>
            <a:off x="7612110" y="2807443"/>
            <a:ext cx="720080" cy="1368152"/>
          </a:xfrm>
          <a:prstGeom prst="curvedLef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화살표: 왼쪽으로 구부러짐 21">
            <a:extLst>
              <a:ext uri="{FF2B5EF4-FFF2-40B4-BE49-F238E27FC236}">
                <a16:creationId xmlns:a16="http://schemas.microsoft.com/office/drawing/2014/main" id="{B3A0B2A0-ADF5-2DC1-C55D-C1972E520AEA}"/>
              </a:ext>
            </a:extLst>
          </p:cNvPr>
          <p:cNvSpPr/>
          <p:nvPr/>
        </p:nvSpPr>
        <p:spPr>
          <a:xfrm>
            <a:off x="7699892" y="4060179"/>
            <a:ext cx="720080" cy="1368152"/>
          </a:xfrm>
          <a:prstGeom prst="curvedLef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478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3074" name="Picture 2" descr="C:\Users\Rune\Pictures\Screenshots\스크린샷(10)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59" t="18434" r="21944" b="10430"/>
          <a:stretch/>
        </p:blipFill>
        <p:spPr bwMode="auto">
          <a:xfrm>
            <a:off x="1547664" y="1556792"/>
            <a:ext cx="5472608" cy="5069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D7A61BA-F07C-F4B0-C239-6A5ED7932940}"/>
              </a:ext>
            </a:extLst>
          </p:cNvPr>
          <p:cNvSpPr/>
          <p:nvPr/>
        </p:nvSpPr>
        <p:spPr>
          <a:xfrm>
            <a:off x="3275856" y="2780928"/>
            <a:ext cx="1728192" cy="25922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137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식물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-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피식자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1-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포식자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1 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관계를 간단하게 만들기</a:t>
            </a:r>
          </a:p>
          <a:p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99D52E3-42ED-1177-E5FA-B7C2C4846F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50" t="12201" r="11413" b="16400"/>
          <a:stretch/>
        </p:blipFill>
        <p:spPr>
          <a:xfrm>
            <a:off x="1475656" y="2492896"/>
            <a:ext cx="6696744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567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식물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-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피식자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1-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포식자</a:t>
            </a:r>
            <a:r>
              <a:rPr lang="en-US" altLang="ko-KR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1 </a:t>
            </a:r>
            <a:r>
              <a:rPr lang="ko-KR" altLang="en-US" sz="2000" dirty="0">
                <a:latin typeface="맑은 고딕 Semilight" panose="020B0502040204020203" pitchFamily="50" charset="-127"/>
                <a:cs typeface="맑은 고딕 Semilight" panose="020B0502040204020203" pitchFamily="50" charset="-127"/>
              </a:rPr>
              <a:t>관계를 간단하게 만들기</a:t>
            </a:r>
          </a:p>
          <a:p>
            <a:endParaRPr lang="en-US" altLang="ko-KR" sz="2000" dirty="0">
              <a:latin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B496D38-EBAE-15D8-0297-49873702C8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88" t="22001" r="40550" b="31800"/>
          <a:stretch/>
        </p:blipFill>
        <p:spPr>
          <a:xfrm>
            <a:off x="179512" y="2881536"/>
            <a:ext cx="2520280" cy="237626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EC533B8-E41D-5F2E-4ADA-509831313C9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3" t="22001" r="37400" b="19201"/>
          <a:stretch/>
        </p:blipFill>
        <p:spPr>
          <a:xfrm>
            <a:off x="2915816" y="2869949"/>
            <a:ext cx="2940327" cy="252028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C9E8883-0EE0-681A-2A22-C0DCE88C55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15" t="27940" r="42919" b="34558"/>
          <a:stretch/>
        </p:blipFill>
        <p:spPr>
          <a:xfrm>
            <a:off x="6072167" y="2857375"/>
            <a:ext cx="2746649" cy="24482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7FF315-277E-AF0C-7E3C-18A4307398D9}"/>
              </a:ext>
            </a:extLst>
          </p:cNvPr>
          <p:cNvSpPr txBox="1"/>
          <p:nvPr/>
        </p:nvSpPr>
        <p:spPr>
          <a:xfrm>
            <a:off x="1065190" y="5390229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plant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92AED4-C910-12D9-7315-AA5BDF8C9A6E}"/>
              </a:ext>
            </a:extLst>
          </p:cNvPr>
          <p:cNvSpPr txBox="1"/>
          <p:nvPr/>
        </p:nvSpPr>
        <p:spPr>
          <a:xfrm>
            <a:off x="4011517" y="5409791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rabbit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3F4883-FFE5-0310-A32E-489BC33E37DD}"/>
              </a:ext>
            </a:extLst>
          </p:cNvPr>
          <p:cNvSpPr txBox="1"/>
          <p:nvPr/>
        </p:nvSpPr>
        <p:spPr>
          <a:xfrm>
            <a:off x="7214456" y="5359651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wolf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80688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오렌지">
  <a:themeElements>
    <a:clrScheme name="오렌지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오렌지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오렌지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1059</TotalTime>
  <Words>206</Words>
  <Application>Microsoft Office PowerPoint</Application>
  <PresentationFormat>화면 슬라이드 쇼(4:3)</PresentationFormat>
  <Paragraphs>98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맑은 고딕</vt:lpstr>
      <vt:lpstr>맑은 고딕 Semilight</vt:lpstr>
      <vt:lpstr>휴먼매직체</vt:lpstr>
      <vt:lpstr>Arial</vt:lpstr>
      <vt:lpstr>Century Schoolbook</vt:lpstr>
      <vt:lpstr>Wingdings</vt:lpstr>
      <vt:lpstr>Wingdings 2</vt:lpstr>
      <vt:lpstr>오렌지</vt:lpstr>
      <vt:lpstr>펄어비스 2주</vt:lpstr>
      <vt:lpstr>PowerPoint 프레젠테이션</vt:lpstr>
      <vt:lpstr>구현</vt:lpstr>
      <vt:lpstr>구현</vt:lpstr>
      <vt:lpstr>구현</vt:lpstr>
      <vt:lpstr>구현</vt:lpstr>
      <vt:lpstr>구현</vt:lpstr>
      <vt:lpstr>구현</vt:lpstr>
      <vt:lpstr>구현</vt:lpstr>
      <vt:lpstr>구현</vt:lpstr>
      <vt:lpstr>구현</vt:lpstr>
      <vt:lpstr>구현</vt:lpstr>
      <vt:lpstr>목표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Rune</dc:creator>
  <cp:lastModifiedBy>USER</cp:lastModifiedBy>
  <cp:revision>38</cp:revision>
  <dcterms:created xsi:type="dcterms:W3CDTF">2022-10-20T05:27:47Z</dcterms:created>
  <dcterms:modified xsi:type="dcterms:W3CDTF">2022-11-03T08:59:08Z</dcterms:modified>
</cp:coreProperties>
</file>

<file path=docProps/thumbnail.jpeg>
</file>